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efd2bcaf424e49" /><Relationship Type="http://schemas.openxmlformats.org/officeDocument/2006/relationships/extended-properties" Target="/docProps/app.xml" Id="R8ef89519d92844fe" /><Relationship Type="http://schemas.openxmlformats.org/officeDocument/2006/relationships/officeDocument" Target="/ppt/presentation.xml" Id="R5b3f464b03e04b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103f95a6f94f0e"/>
  </p:sldMasterIdLst>
  <p:notesMasterIdLst>
    <p:notesMasterId xmlns:r="http://schemas.openxmlformats.org/officeDocument/2006/relationships" r:id="R9c71f7d33bd34bf8"/>
  </p:notesMasterIdLst>
  <p:sldIdLst>
    <p:sldId xmlns:r="http://schemas.openxmlformats.org/officeDocument/2006/relationships" id="256" r:id="R203b5666ee634456"/>
    <p:sldId xmlns:r="http://schemas.openxmlformats.org/officeDocument/2006/relationships" id="257" r:id="R92640cf3fd6f4e69"/>
    <p:sldId xmlns:r="http://schemas.openxmlformats.org/officeDocument/2006/relationships" id="258" r:id="R7369275c5aea433b"/>
    <p:sldId xmlns:r="http://schemas.openxmlformats.org/officeDocument/2006/relationships" id="259" r:id="Rd24eff02fa9f415c"/>
    <p:sldId xmlns:r="http://schemas.openxmlformats.org/officeDocument/2006/relationships" id="260" r:id="R0b5e8b9eabf04cbf"/>
    <p:sldId xmlns:r="http://schemas.openxmlformats.org/officeDocument/2006/relationships" id="261" r:id="Ra9c6295b13ae45b3"/>
    <p:sldId xmlns:r="http://schemas.openxmlformats.org/officeDocument/2006/relationships" id="262" r:id="R0412f570e06547e3"/>
    <p:sldId xmlns:r="http://schemas.openxmlformats.org/officeDocument/2006/relationships" id="263" r:id="Rc9472aee80d04b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436db2aeda4996" /><Relationship Type="http://schemas.openxmlformats.org/officeDocument/2006/relationships/slideMaster" Target="/ppt/slideMasters/slideMaster1.xml" Id="R1b103f95a6f94f0e" /><Relationship Type="http://schemas.openxmlformats.org/officeDocument/2006/relationships/notesMaster" Target="/ppt/notesMasters/notesMaster1.xml" Id="R9c71f7d33bd34bf8" /><Relationship Type="http://schemas.openxmlformats.org/officeDocument/2006/relationships/presProps" Target="/ppt/presProps.xml" Id="R4e0e8a1f0ab54360" /><Relationship Type="http://schemas.openxmlformats.org/officeDocument/2006/relationships/tableStyles" Target="/ppt/tableStyles.xml" Id="R4b7792c477404a1e" /><Relationship Type="http://schemas.openxmlformats.org/officeDocument/2006/relationships/slide" Target="/ppt/slides/slide1.xml" Id="R203b5666ee634456" /><Relationship Type="http://schemas.openxmlformats.org/officeDocument/2006/relationships/slide" Target="/ppt/slides/slide2.xml" Id="R92640cf3fd6f4e69" /><Relationship Type="http://schemas.openxmlformats.org/officeDocument/2006/relationships/slide" Target="/ppt/slides/slide3.xml" Id="R7369275c5aea433b" /><Relationship Type="http://schemas.openxmlformats.org/officeDocument/2006/relationships/slide" Target="/ppt/slides/slide4.xml" Id="Rd24eff02fa9f415c" /><Relationship Type="http://schemas.openxmlformats.org/officeDocument/2006/relationships/slide" Target="/ppt/slides/slide5.xml" Id="R0b5e8b9eabf04cbf" /><Relationship Type="http://schemas.openxmlformats.org/officeDocument/2006/relationships/slide" Target="/ppt/slides/slide6.xml" Id="Ra9c6295b13ae45b3" /><Relationship Type="http://schemas.openxmlformats.org/officeDocument/2006/relationships/slide" Target="/ppt/slides/slide7.xml" Id="R0412f570e06547e3" /><Relationship Type="http://schemas.openxmlformats.org/officeDocument/2006/relationships/slide" Target="/ppt/slides/slide8.xml" Id="Rc9472aee80d04b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290c14e87c47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c6e10a0dfc4daf" /><Relationship Type="http://schemas.openxmlformats.org/officeDocument/2006/relationships/notesMaster" Target="/ppt/notesMasters/notesMaster1.xml" Id="Ra37133ba8ab34e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8f2bb793fe409a" /><Relationship Type="http://schemas.openxmlformats.org/officeDocument/2006/relationships/notesMaster" Target="/ppt/notesMasters/notesMaster1.xml" Id="R5cb880a6fef042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78efa2083b4afb" /><Relationship Type="http://schemas.openxmlformats.org/officeDocument/2006/relationships/notesMaster" Target="/ppt/notesMasters/notesMaster1.xml" Id="R682323addcdc42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cff77fa2814d8b" /><Relationship Type="http://schemas.openxmlformats.org/officeDocument/2006/relationships/notesMaster" Target="/ppt/notesMasters/notesMaster1.xml" Id="R7803d22a824448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03c8141cfe4429" /><Relationship Type="http://schemas.openxmlformats.org/officeDocument/2006/relationships/notesMaster" Target="/ppt/notesMasters/notesMaster1.xml" Id="Rbfa88abec29b48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2af67c9f004dca" /><Relationship Type="http://schemas.openxmlformats.org/officeDocument/2006/relationships/notesMaster" Target="/ppt/notesMasters/notesMaster1.xml" Id="R552f2412a2564c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75ed77e0b44eb1" /><Relationship Type="http://schemas.openxmlformats.org/officeDocument/2006/relationships/notesMaster" Target="/ppt/notesMasters/notesMaster1.xml" Id="R3bc61c7da9db42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163b6094f44422" /><Relationship Type="http://schemas.openxmlformats.org/officeDocument/2006/relationships/notesMaster" Target="/ppt/notesMasters/notesMaster1.xml" Id="R5c299a61c5ed4f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efba2e0c8446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39a25fe09d4592" /><Relationship Type="http://schemas.openxmlformats.org/officeDocument/2006/relationships/slideLayout" Target="/ppt/slideLayouts/slideLayout1.xml" Id="Rb9bb45ad399942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bb45ad399942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2c08406a8348d4" /><Relationship Type="http://schemas.openxmlformats.org/officeDocument/2006/relationships/notesSlide" Target="/ppt/notesSlides/notesSlide1.xml" Id="R223ee25728734e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1ca8d5fb34421" /><Relationship Type="http://schemas.openxmlformats.org/officeDocument/2006/relationships/notesSlide" Target="/ppt/notesSlides/notesSlide2.xml" Id="R8022b35f24ab41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79a05bd9b04225" /><Relationship Type="http://schemas.openxmlformats.org/officeDocument/2006/relationships/notesSlide" Target="/ppt/notesSlides/notesSlide3.xml" Id="R0d680eacada241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5d6ed08264621" /><Relationship Type="http://schemas.openxmlformats.org/officeDocument/2006/relationships/notesSlide" Target="/ppt/notesSlides/notesSlide4.xml" Id="R6d99c5f933bc4d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06cd88d8a440ae" /><Relationship Type="http://schemas.openxmlformats.org/officeDocument/2006/relationships/notesSlide" Target="/ppt/notesSlides/notesSlide5.xml" Id="Rb2c233aac1354f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1539a8cbf48d1" /><Relationship Type="http://schemas.openxmlformats.org/officeDocument/2006/relationships/notesSlide" Target="/ppt/notesSlides/notesSlide6.xml" Id="R387e72bfbe0245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d15fee9f0496a" /><Relationship Type="http://schemas.openxmlformats.org/officeDocument/2006/relationships/notesSlide" Target="/ppt/notesSlides/notesSlide7.xml" Id="R918a594666ae42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cf64c38f7492b" /><Relationship Type="http://schemas.openxmlformats.org/officeDocument/2006/relationships/notesSlide" Target="/ppt/notesSlides/notesSlide8.xml" Id="R0e406486ae394b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C58217-C145-4700-BD6C-591DCFEFA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8116F-D362-44F6-A7FC-C4A356172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42819-0A88-4D17-9731-26D75D61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895350"/>
            <a:ext cx="2857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8B42F-23D7-4741-B2B4-4CE23E50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571625"/>
            <a:ext cx="2857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39DF7F-9204-45E9-B638-08B60DDA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MOPCOACH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AEC77-C01F-4647-AA40-E3AD41E9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Checklist de 15 puntos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9F96C-CB26-4749-AEC8-6C51BE79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47900"/>
            <a:ext cx="619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para profesionalizar tu microempresa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08A16-72EF-4204-A9DC-244CB715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561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Identifica tus prioridades y crea un plan de acción de 30 días.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67BEFB-10AC-4B64-8320-F42C3BFF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52950"/>
            <a:ext cx="31432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C7BB2-0B48-454B-91CE-378D438F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2440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Guía editable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812451-CDD8-4BE9-9E5B-E351C9E9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Emprendedores y microempresas</a:t>
            </a:r>
          </a:p>
        </p:txBody>
      </p:sp>
    </p:spTree>
    <p:extLst>
      <p:ext uri="{BB962C8B-B14F-4D97-AF65-F5344CB8AC3E}">
        <p14:creationId xmlns:p14="http://schemas.microsoft.com/office/powerpoint/2010/main" val="1897879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EDD2D1-FB83-45A2-BDA1-684B3B26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CHECKLIST 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A1EF9-3C12-406D-8FE0-48E8B128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A28792-666B-4424-A846-51F5733D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382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Cómo aprovechar esta guía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60F5A-EA22-4246-91F6-AA235E0D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C0F0D-9A18-401E-B351-E3F41598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819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 se trata de hacer todo hoy. Se trata de detectar lo que más impacto tendrá en tu negocio.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2BCEF-4A2D-4021-B11C-7092879D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0"/>
            <a:ext cx="3238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DA474-C7D1-452B-9CD2-DB2D52C9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33750"/>
            <a:ext cx="2819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PASO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63BB11-3EB8-4857-906D-F047222BD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38550"/>
            <a:ext cx="2819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Evalúa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BCEFB5-ED68-4B33-AA40-819BB42A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67200"/>
            <a:ext cx="2819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Marca cada punto como: listo, en proceso o pendiente.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A8650-B11A-49CF-8A95-4E5BAC55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43250"/>
            <a:ext cx="3238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1AA9A-5AB6-43D9-98F0-2D2AD524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333750"/>
            <a:ext cx="2819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PASO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A03B23-2B2B-49DE-8C49-32F492A8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638550"/>
            <a:ext cx="2819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Elige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1844AC-983B-4CD8-A025-5CB89594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267200"/>
            <a:ext cx="2819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Selecciona las 3 prioridades que liberarían más tiempo, ventas o control.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020F71-BB29-4C11-A589-5D752951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43250"/>
            <a:ext cx="3238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EBEF2-216C-4124-8916-91CADA8D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333750"/>
            <a:ext cx="2819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PASO 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CDFCF-DE65-4379-BCBC-89146601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638550"/>
            <a:ext cx="2819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Actúa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BD4E72-156D-42BF-8D6A-0752726F8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267200"/>
            <a:ext cx="2819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Convierte cada prioridad en una acción con fecha dentro de 30 días.</a:t>
            </a:r>
          </a:p>
        </p:txBody>
      </p:sp>
    </p:spTree>
    <p:extLst>
      <p:ext uri="{BB962C8B-B14F-4D97-AF65-F5344CB8AC3E}">
        <p14:creationId xmlns:p14="http://schemas.microsoft.com/office/powerpoint/2010/main" val="10505535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B3A321-B2CB-4993-9134-EBA4CE96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CHECKLIST 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5FAE1-E16E-4BEB-A035-82268191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CCA2F7-BD2F-4141-B9AB-BBCC58C1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382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1. Enfoque comercial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C67C7A-4BE8-4B7E-8445-7F690A77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D7457-7A42-41C5-8115-68AE98C9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Tu negocio necesita claridad sobre a quién ayuda, qué ofrece y cómo convierte interés en ventas.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311CD0-F14B-4D54-AA10-A6424FEC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5087CF-AD39-46D9-8118-097CF6ED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946CD-432D-4309-9E9B-0E03D05C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575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Propuesta de valor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DA13F-209B-48A2-9349-96C0B7F2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528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Explica el problema que resuelves y para quién.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813F9-EF18-485D-AE74-0BCABF7B3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480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A4A3FB-CF86-46AD-BD21-B2D5ADCD6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3CED4-6AF7-45E5-AE00-B3A84CC9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0575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Cliente ideal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05950-AD6C-47EE-BFB9-71C299629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528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Define perfil, necesidades y razones de compra.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91E09-2124-419E-AA5C-942501F7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8625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E7F66-947E-4E30-93A1-1FDA80E6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81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FE429-7784-431A-ADDC-4EDF3D48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29577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Metas mensuales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7962C4-8F47-440A-8059-15050151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59105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Mide ventas, utilidad y clientes nuevos.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4DCF58-1482-4ED8-B3E9-E133B6F2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8625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5975B-7420-4E4E-8DEB-DD3DCD5B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81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1B16F3-9139-4751-A46E-8AAB017F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9577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Proceso de ventas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DE63E0-9158-4AC0-87A6-AF32F15A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59105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Documenta prospección, seguimiento y cierre.</a:t>
            </a:r>
          </a:p>
        </p:txBody>
      </p:sp>
    </p:spTree>
    <p:extLst>
      <p:ext uri="{BB962C8B-B14F-4D97-AF65-F5344CB8AC3E}">
        <p14:creationId xmlns:p14="http://schemas.microsoft.com/office/powerpoint/2010/main" val="12377054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E36F88-AA81-4CE5-B9DF-8CD0A0C1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CHECKLIST 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5AE93-EB85-46E9-B22B-C118B7DE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9C678-BB60-4E21-BEEE-9A23F8991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382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2. Control financiero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ADD51-CDEF-4682-B8D6-644517D32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4FF93A-D22A-4039-9707-7D264A1E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El crecimiento sostenible requiere ver el dinero con claridad antes de tomar decisiones.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669E5A-22E4-4181-A947-590623B3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5275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8204F-411B-4547-B699-30509558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E1B2E6-0B7D-4C2A-9848-651C92729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96227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Precios rentables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93FCEA-A595-401B-812B-C1C2FB21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25755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Incluye costos, tiempo, margen y valor entregado.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8B0D7-E029-4083-BB67-A1583516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5275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9FF56-701A-4870-8209-0B988C71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480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77B130-099F-47AB-AA5D-AE76ADAA5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96227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Flujo de efectivo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44B3DC-63FA-4003-965A-8827B112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25755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Conoce entradas, salidas y compromisos próximos.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27B70-7882-4813-A9E9-3BB99859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75DAC1-1372-4FB6-929B-B823690F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86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007090-77D8-44C3-8A6F-667395DD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2005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Rentabilidad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8AF20C-7017-46FC-B967-C6E0DFD3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4958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Identifica qué productos o servicios dejan mayor margen.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5EF106-2C5B-4411-A9C8-A91A8C9B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910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97963C-AF89-4598-9017-C376726E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86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BD3962-7565-4F27-B709-6DE63346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005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Orden administrativo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8BD3EB-6DD6-44C4-A84C-C45AD493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4958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Registra ventas, gastos, facturas y pagos.</a:t>
            </a:r>
          </a:p>
        </p:txBody>
      </p:sp>
    </p:spTree>
    <p:extLst>
      <p:ext uri="{BB962C8B-B14F-4D97-AF65-F5344CB8AC3E}">
        <p14:creationId xmlns:p14="http://schemas.microsoft.com/office/powerpoint/2010/main" val="19872624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82B6F4-E2AC-4D57-BDFC-61249670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CHECKLIST 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27860-7C43-4580-A448-D7028BF3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A06BB1-1671-458B-AE85-C430A244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382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3. Marketing y experiencia del cliente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BC442-F852-48C3-83FC-BADAE648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ECE0AA-1463-4BA7-B775-90AADB39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2885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7AF45-5670-4CBD-9C66-877BE217B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52197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246DAF-D862-4313-9DAF-A9B293CD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14650"/>
            <a:ext cx="480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PUNTO 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C59D91-214F-49D8-9C32-06CF1333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4800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Marketing que guía a la acción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913934-652E-4036-87FC-68CC9400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4800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Cada publicación o campaña debe cerrar con una llamada a la acción clara: escribir, descargar, agendar o comprar.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569C3-773F-4030-A803-57A14FD8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24150"/>
            <a:ext cx="52197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FDA30-C81F-44B8-B0A2-024DD653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914650"/>
            <a:ext cx="480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PUNTO 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DE491A-9CC8-4DF7-927D-F9AF0F08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219450"/>
            <a:ext cx="4800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Experiencia que se recuerda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FEFAA7-8827-49B5-9DEA-93C386E02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48100"/>
            <a:ext cx="4800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Revisa cada momento: primera respuesta, entrega, seguimiento y solicitud de recomendación.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36C42-2C6B-4426-8E87-81AD9512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5785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Pregunta clave: ¿el siguiente paso para tu cliente es evidente y fácil de realizar?</a:t>
            </a:r>
          </a:p>
        </p:txBody>
      </p:sp>
    </p:spTree>
    <p:extLst>
      <p:ext uri="{BB962C8B-B14F-4D97-AF65-F5344CB8AC3E}">
        <p14:creationId xmlns:p14="http://schemas.microsoft.com/office/powerpoint/2010/main" val="5090023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CD7343-8538-4863-A4B5-349A315D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CHECKLIST 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33A18-11AD-439D-BDF9-B75DBD6F1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F7604-FBA7-463C-928A-C18BCDC0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382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4. Operación y liderazgo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55522-A0D5-46C5-9DCF-7E3865E1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4746E-C0E1-4915-B779-AAC106FF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07A1E-F9EC-4EFB-9FD8-22446EB5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81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179BA-760D-4481-8F83-571641CB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2955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Tareas documentadas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FECCE-A193-46E4-87D4-3100A086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5908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Evita que la operación dependa solo de tu memoria.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547E23-07BC-44C7-A03B-3E8409ADE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3A506-069D-4507-8BC6-28A83726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81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8BC7B-407F-408A-9DCA-C6D951F9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955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Tiempo para dirigir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D61C5-65BD-4B9F-BB80-904A7F77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5908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Reserva espacio para estrategia, no solo urgencias.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3CCC7-16D0-4EDC-B722-A3017772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BE21D-F17E-47A5-A189-452ED0DC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99A07-E74E-4C22-9A00-CA43E29E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53377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Roles definidos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A1EADE-69BA-4DC5-91F3-801D26ED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2905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Aclara responsables y resultados esperados.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028E5C-028D-412E-B03C-E1EB33BD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2425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92B0A0-AB44-4D33-B94A-A46D9A45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0138A4-DF4E-43A0-BA33-D0868773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53377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Indicadores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5299FB-A39D-4400-97DA-5470CFFB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2905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Revisa periódicamente lo que está funcionando.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641BF8-5E0B-4C9E-9DEF-95C376CD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400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249D97-04B5-4AD1-A706-4BA25D14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577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C9892-9C85-4385-A2F8-F23316CA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772025"/>
            <a:ext cx="4591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Plan de crecimiento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A7984B-DABA-455C-A864-10E547F3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067300"/>
            <a:ext cx="4591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Decide el siguiente paso de profesionalización.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0EFCFB-20D3-4A72-8070-30B9C03E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953000"/>
            <a:ext cx="495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Un negocio ordenado permite tomar mejores decisiones con menos desgaste.</a:t>
            </a:r>
          </a:p>
        </p:txBody>
      </p:sp>
    </p:spTree>
    <p:extLst>
      <p:ext uri="{BB962C8B-B14F-4D97-AF65-F5344CB8AC3E}">
        <p14:creationId xmlns:p14="http://schemas.microsoft.com/office/powerpoint/2010/main" val="680288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1BD50C-385B-4655-A050-CD938272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CHECKLIST 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379BE-F929-4D0C-86B9-338A879B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60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0DC3D-5FF4-44E3-A315-C8F49CB1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3820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Tu plan de acción de 30 días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C6F38-24A4-4C75-B3C5-E944C834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FA9F9-C26F-423D-8A16-206F2ECA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Elige solo 3 prioridades. Menos acciones, mejor ejecutadas, generan más avance.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A34591-5B28-45C4-B1DE-B0F3FE16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76625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FD7C2A-D59A-4176-8AF0-0402E68E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CEBCC-D7E6-43B5-BAB2-A33B0BD6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09950"/>
            <a:ext cx="304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C71EAA-C668-422F-A8ED-A54AFB31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432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Días 1–7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41847-9A90-4F7B-97E8-75C4F2B4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0525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Diagnostica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A52D20-3507-4F10-B303-7B779B08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343400"/>
            <a:ext cx="266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Completa el checklist y selecciona 3 prioridades.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02975-3885-43D5-A794-CE466A7D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333750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DBE31-0391-4BB4-B47C-9A58854E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409950"/>
            <a:ext cx="304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09DB6F-9BED-4090-9D7C-3C1094C4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7432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Días 8–20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92BFAB-5274-4357-9A2E-1D4F59B6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90525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Implementa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D89F61-9385-43F7-8C1C-DAD4DD42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343400"/>
            <a:ext cx="266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Define responsables, tareas, fechas e indicadores.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DBF3D8-CF4E-4686-9B95-02D01A7B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33750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FD8412-45A2-4F98-AFCE-7CAC17CC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09950"/>
            <a:ext cx="304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F3558C-0EFC-4EAE-9C2C-49E3585C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432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Días 21–30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A01C8B-A3A3-4F55-9CE2-405F6DC8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Revisa y ajusta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77A15C-6FAC-4F3C-AECB-66D018B6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343400"/>
            <a:ext cx="266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Evalúa resultados y decide tu siguiente ciclo.</a:t>
            </a:r>
          </a:p>
        </p:txBody>
      </p:sp>
    </p:spTree>
    <p:extLst>
      <p:ext uri="{BB962C8B-B14F-4D97-AF65-F5344CB8AC3E}">
        <p14:creationId xmlns:p14="http://schemas.microsoft.com/office/powerpoint/2010/main" val="317222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B111F5-4483-4975-BDF6-B2A678D9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MOPCOACH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3FBDDD-668E-464C-A9B3-1454A3FA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5735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¿Ya identificaste tus 3 prioridades?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2B965-2B38-4BE4-8F90-4964D55B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28900"/>
            <a:ext cx="685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Agenda un diagnóstico y convierte este checklist en un plan claro para tu microempresa.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29884D-C24B-41C4-B593-BC9CDB2A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38862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E4B2C-12CA-4B04-88B4-A72B893A9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3886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Agenda tu diagnóstico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8B708-F8F5-4F61-9671-EAD72DA2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339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mopcoach.com/reservacion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F40E21-E1C2-47D1-BDB0-6D385952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990600"/>
            <a:ext cx="2133600" cy="21336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19B931-23A5-4D0F-A490-ACB0DA81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447800"/>
            <a:ext cx="2133600" cy="21336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27274-7D67-4F0F-97E2-5164851B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647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A626D"/>
                </a:solidFill>
                <a:latin typeface="Helvetica Neue"/>
                <a:ea typeface="Helvetica Neue"/>
                <a:cs typeface="Helvetica Neue"/>
              </a:rPr>
              <a:t>Convierte el diagnóstico en decisiones accionables.</a:t>
            </a:r>
          </a:p>
        </p:txBody>
      </p:sp>
    </p:spTree>
    <p:extLst>
      <p:ext uri="{BB962C8B-B14F-4D97-AF65-F5344CB8AC3E}">
        <p14:creationId xmlns:p14="http://schemas.microsoft.com/office/powerpoint/2010/main" val="20096158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2026-08-17T15:26:50.4960000Z</dcterms:created>
  <dcterms:modified xsi:type="dcterms:W3CDTF">2026-08-17T15:26:50.4960000Z</dcterms:modified>
</coreProperties>
</file>